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1" r:id="rId2"/>
    <p:sldId id="293" r:id="rId3"/>
    <p:sldId id="294" r:id="rId4"/>
    <p:sldId id="295" r:id="rId5"/>
    <p:sldId id="292" r:id="rId6"/>
    <p:sldId id="299" r:id="rId7"/>
    <p:sldId id="296" r:id="rId8"/>
    <p:sldId id="300" r:id="rId9"/>
    <p:sldId id="297" r:id="rId10"/>
    <p:sldId id="301" r:id="rId11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D593D63-D0CA-4DB1-88B0-2900A6C5447B}">
          <p14:sldIdLst>
            <p14:sldId id="261"/>
            <p14:sldId id="293"/>
            <p14:sldId id="294"/>
            <p14:sldId id="295"/>
            <p14:sldId id="292"/>
            <p14:sldId id="299"/>
            <p14:sldId id="296"/>
            <p14:sldId id="300"/>
            <p14:sldId id="297"/>
            <p14:sldId id="30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32" autoAdjust="0"/>
    <p:restoredTop sz="94660"/>
  </p:normalViewPr>
  <p:slideViewPr>
    <p:cSldViewPr snapToGrid="0" snapToObjects="1">
      <p:cViewPr>
        <p:scale>
          <a:sx n="125" d="100"/>
          <a:sy n="125" d="100"/>
        </p:scale>
        <p:origin x="-384" y="-22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0F6A6D-A442-4B21-AE87-9005EB8F19B9}" type="datetimeFigureOut">
              <a:rPr lang="it-IT" smtClean="0"/>
              <a:t>14/12/2016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 dirty="0"/>
              <a:t>ciao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BD124C-89F4-48C3-B6F9-6AE876B8967B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6951953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C62BBC-678A-42D0-AE06-2586C4B7D8D7}" type="datetimeFigureOut">
              <a:rPr lang="it-IT" smtClean="0"/>
              <a:t>14/12/2016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 dirty="0"/>
              <a:t>ciao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1403DE-7016-4B99-AAD2-7C69D9F2BBEF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220817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it-IT" dirty="0"/>
              <a:t>ciao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1403DE-7016-4B99-AAD2-7C69D9F2BBEF}" type="slidenum">
              <a:rPr lang="it-IT" smtClean="0"/>
              <a:t>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50065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44133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Lo Bianco Riccardo, Manzoni Mirco, Mascellaro Giuseppe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dirty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dt="0"/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Software </a:t>
            </a:r>
            <a:r>
              <a:rPr lang="it-IT" dirty="0" err="1"/>
              <a:t>Engineering</a:t>
            </a:r>
            <a:r>
              <a:rPr lang="it-IT" dirty="0"/>
              <a:t> 2</a:t>
            </a:r>
          </a:p>
          <a:p>
            <a:pPr algn="ctr"/>
            <a:r>
              <a:rPr lang="it-IT" sz="2400" dirty="0"/>
              <a:t>Design </a:t>
            </a:r>
            <a:r>
              <a:rPr lang="it-IT" sz="2400" dirty="0" err="1"/>
              <a:t>Document</a:t>
            </a:r>
            <a:endParaRPr lang="it-IT" sz="2400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dirty="0">
                <a:solidFill>
                  <a:schemeClr val="bg1"/>
                </a:solidFill>
              </a:rPr>
              <a:t>Lo Bianco Riccardo, Manzoni Mirco, Mascellaro Giuseppe</a:t>
            </a:r>
          </a:p>
          <a:p>
            <a:pPr algn="ctr"/>
            <a:r>
              <a:rPr lang="it-IT" dirty="0">
                <a:solidFill>
                  <a:schemeClr val="bg1"/>
                </a:solidFill>
              </a:rPr>
              <a:t>A.A. 2016/2017</a:t>
            </a:r>
          </a:p>
          <a:p>
            <a:pPr algn="ctr"/>
            <a:r>
              <a:rPr lang="it-IT" dirty="0">
                <a:solidFill>
                  <a:schemeClr val="bg1"/>
                </a:solidFill>
              </a:rPr>
              <a:t>Professor Di Nitto Elisabetta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Money Saving Option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Produce a list of spa in a range of K meters from the desired destination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Each zone is marked with a weight that takes into account the current date and the attractiveness of the zone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Set the spa with the lowest value of </a:t>
            </a:r>
            <a:r>
              <a:rPr lang="en-US" dirty="0" err="1"/>
              <a:t>numCars</a:t>
            </a:r>
            <a:r>
              <a:rPr lang="en-US" dirty="0"/>
              <a:t>*</a:t>
            </a:r>
            <a:r>
              <a:rPr lang="en-US" dirty="0" err="1"/>
              <a:t>zoneWeight</a:t>
            </a:r>
            <a:r>
              <a:rPr lang="en-US" dirty="0"/>
              <a:t> amongst those listed at point 1 as the new destination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If the first iteration of the algorithm produces an empty list, the function is called iteratively with a higher K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If further iterations do not produce </a:t>
            </a:r>
            <a:r>
              <a:rPr lang="en-US"/>
              <a:t>su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048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Architecture Overview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2668" y="1198418"/>
            <a:ext cx="6216495" cy="4927243"/>
          </a:xfrm>
        </p:spPr>
      </p:pic>
    </p:spTree>
    <p:extLst>
      <p:ext uri="{BB962C8B-B14F-4D97-AF65-F5344CB8AC3E}">
        <p14:creationId xmlns:p14="http://schemas.microsoft.com/office/powerpoint/2010/main" val="3518318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Clients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it-IT" dirty="0"/>
              <a:t>PowerEnJoy Mobile </a:t>
            </a:r>
            <a:r>
              <a:rPr lang="it-IT" dirty="0" err="1"/>
              <a:t>App</a:t>
            </a:r>
            <a:endParaRPr lang="it-IT" dirty="0"/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it-IT" dirty="0"/>
              <a:t>Web Browser</a:t>
            </a: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it-IT" dirty="0"/>
              <a:t>Car</a:t>
            </a: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it-IT" dirty="0"/>
              <a:t>Special Parking Area</a:t>
            </a: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it-IT" dirty="0"/>
              <a:t>Operator Application</a:t>
            </a:r>
          </a:p>
        </p:txBody>
      </p:sp>
    </p:spTree>
    <p:extLst>
      <p:ext uri="{BB962C8B-B14F-4D97-AF65-F5344CB8AC3E}">
        <p14:creationId xmlns:p14="http://schemas.microsoft.com/office/powerpoint/2010/main" val="2748890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Proxy Server</a:t>
            </a: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Web Server</a:t>
            </a: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Application Server</a:t>
            </a: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Database Server</a:t>
            </a:r>
          </a:p>
        </p:txBody>
      </p:sp>
    </p:spTree>
    <p:extLst>
      <p:ext uri="{BB962C8B-B14F-4D97-AF65-F5344CB8AC3E}">
        <p14:creationId xmlns:p14="http://schemas.microsoft.com/office/powerpoint/2010/main" val="3006608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Architecture Patterns (1)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US" b="1" dirty="0"/>
              <a:t>Client</a:t>
            </a:r>
            <a:r>
              <a:rPr lang="it-IT" b="1" dirty="0"/>
              <a:t>/</a:t>
            </a:r>
            <a:r>
              <a:rPr lang="en-US" b="1" dirty="0"/>
              <a:t>Server</a:t>
            </a:r>
            <a:r>
              <a:rPr lang="it-IT" dirty="0"/>
              <a:t> 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Robustness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Reliability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Security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Performance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Scalability (horizontal)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Recovery from disasters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Maintainability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Portability (due to Java EE)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14528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Architecture Patterns (2)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US" b="1" dirty="0"/>
              <a:t>Publisher/Subscriber</a:t>
            </a:r>
            <a:endParaRPr lang="it-IT" dirty="0"/>
          </a:p>
          <a:p>
            <a:pPr lvl="1">
              <a:lnSpc>
                <a:spcPct val="120000"/>
              </a:lnSpc>
            </a:pPr>
            <a:r>
              <a:rPr lang="it-IT" dirty="0"/>
              <a:t>Broadcast </a:t>
            </a:r>
            <a:r>
              <a:rPr lang="it-IT" dirty="0" err="1"/>
              <a:t>dispatch</a:t>
            </a:r>
            <a:r>
              <a:rPr lang="it-IT" dirty="0"/>
              <a:t> of </a:t>
            </a:r>
            <a:r>
              <a:rPr lang="it-IT" dirty="0" err="1"/>
              <a:t>notifications</a:t>
            </a:r>
            <a:r>
              <a:rPr lang="it-IT" dirty="0"/>
              <a:t> to </a:t>
            </a:r>
            <a:r>
              <a:rPr lang="it-IT" dirty="0" err="1"/>
              <a:t>operators</a:t>
            </a:r>
            <a:endParaRPr lang="it-IT" dirty="0"/>
          </a:p>
          <a:p>
            <a:pPr lvl="1">
              <a:lnSpc>
                <a:spcPct val="120000"/>
              </a:lnSpc>
            </a:pPr>
            <a:r>
              <a:rPr lang="it-IT" dirty="0"/>
              <a:t>Notification </a:t>
            </a:r>
            <a:r>
              <a:rPr lang="it-IT" dirty="0" err="1"/>
              <a:t>dispatcher</a:t>
            </a:r>
            <a:r>
              <a:rPr lang="it-IT" dirty="0"/>
              <a:t> </a:t>
            </a:r>
            <a:r>
              <a:rPr lang="it-IT" dirty="0" err="1"/>
              <a:t>considered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a </a:t>
            </a:r>
            <a:r>
              <a:rPr lang="it-IT" dirty="0" err="1"/>
              <a:t>publisher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it-IT" dirty="0" err="1"/>
              <a:t>Operators</a:t>
            </a:r>
            <a:r>
              <a:rPr lang="it-IT" dirty="0"/>
              <a:t> </a:t>
            </a:r>
            <a:r>
              <a:rPr lang="it-IT" dirty="0" err="1"/>
              <a:t>subscribed</a:t>
            </a:r>
            <a:r>
              <a:rPr lang="it-IT" dirty="0"/>
              <a:t> to the </a:t>
            </a:r>
            <a:r>
              <a:rPr lang="it-IT" dirty="0" err="1"/>
              <a:t>publisher</a:t>
            </a:r>
            <a:r>
              <a:rPr lang="it-IT" dirty="0"/>
              <a:t> </a:t>
            </a:r>
            <a:r>
              <a:rPr lang="it-IT" dirty="0" err="1"/>
              <a:t>through</a:t>
            </a:r>
            <a:r>
              <a:rPr lang="en-US" dirty="0"/>
              <a:t> the login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71201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High Level Component View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375354"/>
            <a:ext cx="9144000" cy="4674818"/>
          </a:xfrm>
        </p:spPr>
      </p:pic>
    </p:spTree>
    <p:extLst>
      <p:ext uri="{BB962C8B-B14F-4D97-AF65-F5344CB8AC3E}">
        <p14:creationId xmlns:p14="http://schemas.microsoft.com/office/powerpoint/2010/main" val="2754560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Deployment View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4181" y="2148681"/>
            <a:ext cx="5829300" cy="3429000"/>
          </a:xfrm>
        </p:spPr>
      </p:pic>
    </p:spTree>
    <p:extLst>
      <p:ext uri="{BB962C8B-B14F-4D97-AF65-F5344CB8AC3E}">
        <p14:creationId xmlns:p14="http://schemas.microsoft.com/office/powerpoint/2010/main" val="2979994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it-IT" dirty="0"/>
            </a:br>
            <a:r>
              <a:rPr lang="it-IT" dirty="0"/>
              <a:t>Deployment </a:t>
            </a:r>
            <a:r>
              <a:rPr lang="it-IT" dirty="0" err="1"/>
              <a:t>View</a:t>
            </a:r>
            <a:r>
              <a:rPr lang="it-IT" dirty="0"/>
              <a:t> – Application end to end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3030" y="1309254"/>
            <a:ext cx="8232024" cy="4820912"/>
          </a:xfrm>
        </p:spPr>
      </p:pic>
      <p:sp>
        <p:nvSpPr>
          <p:cNvPr id="7" name="TextBox 6"/>
          <p:cNvSpPr txBox="1"/>
          <p:nvPr/>
        </p:nvSpPr>
        <p:spPr>
          <a:xfrm>
            <a:off x="1357013" y="2978727"/>
            <a:ext cx="2231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.</a:t>
            </a:r>
          </a:p>
          <a:p>
            <a:r>
              <a:rPr lang="en-US" sz="1200" dirty="0"/>
              <a:t>.</a:t>
            </a:r>
          </a:p>
          <a:p>
            <a:r>
              <a:rPr lang="en-US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66255309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827</TotalTime>
  <Words>177</Words>
  <Application>Microsoft Office PowerPoint</Application>
  <PresentationFormat>On-screen Show (4:3)</PresentationFormat>
  <Paragraphs>48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Courier New</vt:lpstr>
      <vt:lpstr>Wingdings</vt:lpstr>
      <vt:lpstr>POLI</vt:lpstr>
      <vt:lpstr>Titolo presentazione sottotitolo</vt:lpstr>
      <vt:lpstr> Architecture Overview</vt:lpstr>
      <vt:lpstr> Clients</vt:lpstr>
      <vt:lpstr> Servers</vt:lpstr>
      <vt:lpstr> Architecture Patterns (1)</vt:lpstr>
      <vt:lpstr> Architecture Patterns (2)</vt:lpstr>
      <vt:lpstr> High Level Component View</vt:lpstr>
      <vt:lpstr> Deployment View</vt:lpstr>
      <vt:lpstr> Deployment View – Application end to end</vt:lpstr>
      <vt:lpstr> Money Saving Option Algorithm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Giuseppe Mascellaro</cp:lastModifiedBy>
  <cp:revision>111</cp:revision>
  <dcterms:created xsi:type="dcterms:W3CDTF">2015-05-26T12:27:57Z</dcterms:created>
  <dcterms:modified xsi:type="dcterms:W3CDTF">2016-12-14T15:28:28Z</dcterms:modified>
</cp:coreProperties>
</file>